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6" r:id="rId3"/>
    <p:sldId id="267" r:id="rId4"/>
    <p:sldId id="268" r:id="rId5"/>
    <p:sldId id="270" r:id="rId6"/>
    <p:sldId id="269" r:id="rId7"/>
    <p:sldId id="271" r:id="rId8"/>
    <p:sldId id="272" r:id="rId9"/>
    <p:sldId id="273" r:id="rId10"/>
    <p:sldId id="274" r:id="rId11"/>
    <p:sldId id="275" r:id="rId12"/>
    <p:sldId id="256" r:id="rId13"/>
    <p:sldId id="257" r:id="rId14"/>
    <p:sldId id="258" r:id="rId15"/>
    <p:sldId id="259" r:id="rId16"/>
    <p:sldId id="260" r:id="rId17"/>
    <p:sldId id="262" r:id="rId18"/>
    <p:sldId id="263" r:id="rId19"/>
    <p:sldId id="264" r:id="rId20"/>
    <p:sldId id="261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882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5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27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65FFEF-2802-4500-A94C-C66B6EFFF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7B933D9-5D73-4A3A-8F74-93A84634C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0DB905-AA1B-4C29-9BE5-A37FFFF1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37D7ED-5AFD-40B3-BA4D-1BB7896A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7092A6-19DD-40CB-A076-581EEDB3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79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1A943B-C897-4138-98D3-F02D13F7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7EDD5-C186-4BB9-9D97-A33A5B33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281097-8D75-467B-8D28-DE3C5735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AD97AE-1C7B-4108-A7F6-EDE757F2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1158AC-1EF8-4525-AA61-324DF663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38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43BDB0-A670-4E12-8067-74E80468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7F9D1B-E691-4171-B2E8-EAF0AED93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4E83CF-6390-4F28-92B8-A9F3CBA0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0E78E3-13F6-44D4-A176-697F5999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5FAEC2-FD41-43FB-90F2-7523E1FA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31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371849-E09E-49DF-A878-D3C4C9EB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4B2B65-8F0D-4D05-9BA9-9D67CCFE9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F3864F-E3A4-4175-9643-946C0E7A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2A11D5-ABA2-4E44-8ADB-6B9B007B2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031EFD5-2414-428F-A46E-B80E6C572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394725-A40C-4CE2-B2DC-05FB5EEE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608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361582-D3BA-407C-9A04-173D357E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C616AAD-A632-4CD7-BB3B-2EFC0796C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B8D8C0-C592-4515-9B2E-E5F63D5F6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1A75A8F-6B04-4288-82D2-DA8925973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9ADE925-D3CA-46A3-8E3A-67A5A1386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45B66C5-3C10-489E-B881-AF692E42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4287622-8E4B-4A92-A3A1-6E4357A2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83722A1-62A5-4D20-ABB3-7C32C003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397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496C49-3152-4F0F-93E5-1ADD3A2E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0535C8D-D023-4AA3-9C76-01184476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E2493A-C0AD-4BF1-8BEB-843A3852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FD99CD-F441-45B6-BEBF-4075C348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11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E94E55B-6406-4678-BD84-EC13BAAC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D69FA1-77D2-45EF-92F6-771000D9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BE82DBA-A7C6-4321-8E22-F65C5286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310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46C4C7-90E6-487C-9687-DAA75281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E78C36-66C8-437E-AD95-2E5623FB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C75314-980E-40EA-B6E0-358EB5191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3BC68D-12C1-4A1F-9949-35172FD3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631EC9-07EC-461E-B796-69377698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2B27E5-2F6C-4833-8CCD-357EFF19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6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466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589915-ED1B-4F31-9C0E-CD6DA571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D724F9-528D-494B-BA07-E284C179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9FC7B5-0911-4E5A-933C-599720248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DEE4889-9928-4387-AB11-9EF181EC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F9F78F-2DCE-464B-9970-66001254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2106EE5-417C-4E70-9E40-CDBECFDE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903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1CA4D9-AD84-424E-BFD8-060907D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E98B9C-59C0-4658-857E-43EAA233D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A304AE-F597-4CB4-9CB1-B2DF5092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61B083-9A6F-41F7-B3F7-D0E6DD23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38E55F-9404-4686-9D0E-4299E764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159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8799123-C619-44CB-AB22-75A7C4DA2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C7ACD7F-9874-4608-A43D-0FA631647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5CAC71-1A1E-449F-9F34-4537B654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ACE2F0-F1A9-4D89-B759-7C9D53544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97F4C3-69A5-4DCA-B44F-DDF50DB2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89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20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64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19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09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31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161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01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B4E97-EA97-414D-9501-912D9939A38B}" type="datetimeFigureOut">
              <a:rPr lang="en-IN" smtClean="0"/>
              <a:t>05-10-2022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1549D-C2E6-49EC-943F-B0372D20C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57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E32F142-5904-4700-A0BD-6C3EDF2A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2EE4F45-A3DF-4951-B8DD-1E3AC1EC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9437C0-6A06-4C13-AC0F-BE1871C3D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4DFA-DE2A-4CDE-BBDE-2FE73D466B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35A377-43DF-4B48-A7DC-1BDEB16DD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60984C-6EA7-49D3-9ED2-9C13F649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8319-A809-423A-A223-18318C18C2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2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97" t="22901" r="36434" b="37919"/>
          <a:stretch/>
        </p:blipFill>
        <p:spPr>
          <a:xfrm>
            <a:off x="205137" y="232432"/>
            <a:ext cx="4524425" cy="1678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868" t="4058" r="26783" b="3778"/>
          <a:stretch/>
        </p:blipFill>
        <p:spPr>
          <a:xfrm>
            <a:off x="205137" y="2040197"/>
            <a:ext cx="4535395" cy="4667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3077" t="3873" r="26574" b="10867"/>
          <a:stretch/>
        </p:blipFill>
        <p:spPr>
          <a:xfrm>
            <a:off x="4844611" y="2054265"/>
            <a:ext cx="4896711" cy="4662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91069" y="218364"/>
            <a:ext cx="9550253" cy="649895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852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342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07" t="29245" r="47657" b="27845"/>
          <a:stretch/>
        </p:blipFill>
        <p:spPr>
          <a:xfrm>
            <a:off x="54589" y="218365"/>
            <a:ext cx="3903259" cy="2528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" y="2777815"/>
            <a:ext cx="3070746" cy="814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351" t="25513" r="38531" b="24487"/>
          <a:stretch/>
        </p:blipFill>
        <p:spPr>
          <a:xfrm>
            <a:off x="4026086" y="218364"/>
            <a:ext cx="8944274" cy="4480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9" y="3618533"/>
            <a:ext cx="3070747" cy="10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7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61" t="46595" r="38217" b="46502"/>
          <a:stretch/>
        </p:blipFill>
        <p:spPr>
          <a:xfrm>
            <a:off x="163774" y="226814"/>
            <a:ext cx="4872250" cy="336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53" t="28685" r="36434" b="28592"/>
          <a:stretch/>
        </p:blipFill>
        <p:spPr>
          <a:xfrm>
            <a:off x="163774" y="682388"/>
            <a:ext cx="5827593" cy="2320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45" t="22155" r="39895" b="20383"/>
          <a:stretch/>
        </p:blipFill>
        <p:spPr>
          <a:xfrm>
            <a:off x="6059606" y="226813"/>
            <a:ext cx="7560860" cy="44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0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959" t="43610" r="44301" b="44450"/>
          <a:stretch/>
        </p:blipFill>
        <p:spPr>
          <a:xfrm>
            <a:off x="163772" y="136477"/>
            <a:ext cx="3439237" cy="527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32" t="11334" r="6435" b="14226"/>
          <a:stretch/>
        </p:blipFill>
        <p:spPr>
          <a:xfrm>
            <a:off x="163772" y="709681"/>
            <a:ext cx="11532358" cy="54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4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4" y="122475"/>
            <a:ext cx="2747252" cy="982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51" t="36334" r="40734" b="36987"/>
          <a:stretch/>
        </p:blipFill>
        <p:spPr>
          <a:xfrm>
            <a:off x="146074" y="1160057"/>
            <a:ext cx="10212577" cy="28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86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AE8B4FC-666E-42DE-AF08-A27B0E6C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0" t="21304" r="68533" b="67180"/>
          <a:stretch/>
        </p:blipFill>
        <p:spPr>
          <a:xfrm>
            <a:off x="259304" y="901365"/>
            <a:ext cx="2647669" cy="7878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B4CF78D-0497-485E-8DCA-ACCC0AE0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0" t="21304" r="68614" b="67180"/>
          <a:stretch/>
        </p:blipFill>
        <p:spPr>
          <a:xfrm>
            <a:off x="259305" y="1777931"/>
            <a:ext cx="2647668" cy="7890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86CAB0-9711-4BF9-98A6-F0220EA3AB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65" t="22037" r="61114" b="63478"/>
          <a:stretch/>
        </p:blipFill>
        <p:spPr>
          <a:xfrm>
            <a:off x="259305" y="2656661"/>
            <a:ext cx="3063913" cy="8484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02754AA-1C23-469A-8CD8-9A1CDE4500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26" t="-3435" b="-1"/>
          <a:stretch/>
        </p:blipFill>
        <p:spPr>
          <a:xfrm>
            <a:off x="259303" y="218363"/>
            <a:ext cx="1733269" cy="6056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A768F31-53BD-479E-9E25-A437A093F8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8" t="21594" r="66122" b="66298"/>
          <a:stretch/>
        </p:blipFill>
        <p:spPr>
          <a:xfrm>
            <a:off x="259303" y="3599201"/>
            <a:ext cx="2882361" cy="8108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5F17845-E29B-4AB4-A4F9-49CA998351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37" t="21739" r="57852" b="66641"/>
          <a:stretch/>
        </p:blipFill>
        <p:spPr>
          <a:xfrm>
            <a:off x="259304" y="4513239"/>
            <a:ext cx="3555056" cy="7147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11595A1-BABD-48E2-B10D-4CDDAB9232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58" t="21739" r="65272" b="66982"/>
          <a:stretch/>
        </p:blipFill>
        <p:spPr>
          <a:xfrm>
            <a:off x="259304" y="5308979"/>
            <a:ext cx="2882360" cy="7264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F0B3E5F-0090-485A-BE83-59A40E5B2B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163" t="21570" r="35680" b="51489"/>
          <a:stretch/>
        </p:blipFill>
        <p:spPr>
          <a:xfrm>
            <a:off x="5595582" y="218363"/>
            <a:ext cx="3275463" cy="25909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2D1BBEA-9435-4F2D-BFBE-6B6A3D7D232B}"/>
              </a:ext>
            </a:extLst>
          </p:cNvPr>
          <p:cNvSpPr/>
          <p:nvPr/>
        </p:nvSpPr>
        <p:spPr>
          <a:xfrm>
            <a:off x="242293" y="209382"/>
            <a:ext cx="8628752" cy="58229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D48326D-F2E6-4CEE-8832-F6F0A87D1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1371" y="3405684"/>
            <a:ext cx="5043995" cy="26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25" t="6483" r="3813" b="20009"/>
          <a:stretch/>
        </p:blipFill>
        <p:spPr>
          <a:xfrm>
            <a:off x="216840" y="246566"/>
            <a:ext cx="8190181" cy="3704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21101F-3F45-46BF-8868-96B42885D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6" t="21449" r="61604" b="70290"/>
          <a:stretch/>
        </p:blipFill>
        <p:spPr>
          <a:xfrm>
            <a:off x="232008" y="246565"/>
            <a:ext cx="4373170" cy="7087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57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21101F-3F45-46BF-8868-96B42885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0" t="21533" r="61604" b="70290"/>
          <a:stretch/>
        </p:blipFill>
        <p:spPr>
          <a:xfrm>
            <a:off x="232007" y="163352"/>
            <a:ext cx="3589366" cy="5765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E265694-5816-43FF-9D41-97AF5ECB2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3" t="21304" r="68614" b="67180"/>
          <a:stretch/>
        </p:blipFill>
        <p:spPr>
          <a:xfrm>
            <a:off x="232009" y="841126"/>
            <a:ext cx="2724962" cy="8058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B45E08C-E0C7-4D4D-9E5F-7C9C2CCE9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4" t="21304" r="68532" b="67180"/>
          <a:stretch/>
        </p:blipFill>
        <p:spPr>
          <a:xfrm>
            <a:off x="232008" y="1743732"/>
            <a:ext cx="2724963" cy="8061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060A6B6-02A4-4B94-90BB-12E02C5F53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57" t="21477" r="65272" b="66982"/>
          <a:stretch/>
        </p:blipFill>
        <p:spPr>
          <a:xfrm>
            <a:off x="232009" y="2638932"/>
            <a:ext cx="2975215" cy="7612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CBD02A0-4932-4213-93C5-1F503665C4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45" t="21449" r="65027" b="63478"/>
          <a:stretch/>
        </p:blipFill>
        <p:spPr>
          <a:xfrm>
            <a:off x="232009" y="3480027"/>
            <a:ext cx="2726817" cy="9091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0F203C6-BC8E-4FE2-870D-52E9CAE651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91" t="21739" r="63479" b="62899"/>
          <a:stretch/>
        </p:blipFill>
        <p:spPr>
          <a:xfrm>
            <a:off x="232009" y="4479989"/>
            <a:ext cx="2724964" cy="8711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6CE945A-15BD-464D-9D5B-367E2DF96D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89" t="21594" r="66169" b="63044"/>
          <a:stretch/>
        </p:blipFill>
        <p:spPr>
          <a:xfrm>
            <a:off x="232007" y="5431810"/>
            <a:ext cx="2724966" cy="9713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3BC62FC-193C-45D2-98C4-B57D2AD943E8}"/>
              </a:ext>
            </a:extLst>
          </p:cNvPr>
          <p:cNvSpPr/>
          <p:nvPr/>
        </p:nvSpPr>
        <p:spPr>
          <a:xfrm>
            <a:off x="213359" y="160570"/>
            <a:ext cx="6989299" cy="62402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191A997-711F-4D8E-9068-87AF3B6877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5" t="48633" r="35957" b="24444"/>
          <a:stretch/>
        </p:blipFill>
        <p:spPr>
          <a:xfrm>
            <a:off x="3757755" y="3296399"/>
            <a:ext cx="3439235" cy="31044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F0B3E5F-0090-485A-BE83-59A40E5B2B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163" t="21570" r="35680" b="51489"/>
          <a:stretch/>
        </p:blipFill>
        <p:spPr>
          <a:xfrm>
            <a:off x="3922367" y="172310"/>
            <a:ext cx="3275463" cy="259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840" t="27938" r="14301" b="24114"/>
          <a:stretch/>
        </p:blipFill>
        <p:spPr>
          <a:xfrm>
            <a:off x="196007" y="150125"/>
            <a:ext cx="3147694" cy="12146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659" t="6669" r="26783" b="15159"/>
          <a:stretch/>
        </p:blipFill>
        <p:spPr>
          <a:xfrm>
            <a:off x="196007" y="1460310"/>
            <a:ext cx="6109259" cy="40956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3BC62FC-193C-45D2-98C4-B57D2AD943E8}"/>
              </a:ext>
            </a:extLst>
          </p:cNvPr>
          <p:cNvSpPr/>
          <p:nvPr/>
        </p:nvSpPr>
        <p:spPr>
          <a:xfrm>
            <a:off x="213359" y="160570"/>
            <a:ext cx="6091907" cy="5395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88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973" t="3872" r="26679" b="3778"/>
          <a:stretch/>
        </p:blipFill>
        <p:spPr>
          <a:xfrm>
            <a:off x="200937" y="168916"/>
            <a:ext cx="4371063" cy="45076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014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497" t="6857" r="53846" b="69449"/>
          <a:stretch/>
        </p:blipFill>
        <p:spPr>
          <a:xfrm>
            <a:off x="260989" y="234953"/>
            <a:ext cx="2975211" cy="1052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26" t="38813" r="65675" b="50046"/>
          <a:stretch/>
        </p:blipFill>
        <p:spPr>
          <a:xfrm>
            <a:off x="260989" y="1491175"/>
            <a:ext cx="4421874" cy="9388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649" y="178681"/>
            <a:ext cx="4606434" cy="21951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446" t="6972" r="53063" b="69517"/>
          <a:stretch/>
        </p:blipFill>
        <p:spPr>
          <a:xfrm>
            <a:off x="232853" y="2572460"/>
            <a:ext cx="3045551" cy="1045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662" t="38920" r="65803" b="50336"/>
          <a:stretch/>
        </p:blipFill>
        <p:spPr>
          <a:xfrm>
            <a:off x="204717" y="3798276"/>
            <a:ext cx="4492214" cy="9188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0649" y="2518390"/>
            <a:ext cx="4606434" cy="21951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63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59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8BF90FF-817E-4955-A879-373DEF0F8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6" t="30008" r="67788" b="43350"/>
          <a:stretch/>
        </p:blipFill>
        <p:spPr>
          <a:xfrm>
            <a:off x="199888" y="211854"/>
            <a:ext cx="3252996" cy="27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203" t="6972" r="17275" b="22259"/>
          <a:stretch/>
        </p:blipFill>
        <p:spPr>
          <a:xfrm>
            <a:off x="154745" y="182881"/>
            <a:ext cx="7090118" cy="4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6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095" t="6585" r="17492" b="19568"/>
          <a:stretch/>
        </p:blipFill>
        <p:spPr>
          <a:xfrm>
            <a:off x="182879" y="126609"/>
            <a:ext cx="7690888" cy="48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3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70" t="16010" r="32953" b="24567"/>
          <a:stretch/>
        </p:blipFill>
        <p:spPr>
          <a:xfrm>
            <a:off x="140676" y="196947"/>
            <a:ext cx="9516542" cy="47970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498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70" t="15818" r="28195" b="26875"/>
          <a:stretch/>
        </p:blipFill>
        <p:spPr>
          <a:xfrm>
            <a:off x="196948" y="225083"/>
            <a:ext cx="9242474" cy="4192172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020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61" t="18125" r="77607" b="6875"/>
          <a:stretch/>
        </p:blipFill>
        <p:spPr>
          <a:xfrm>
            <a:off x="126608" y="126610"/>
            <a:ext cx="2827606" cy="54864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556" t="9279" r="24628" b="9568"/>
          <a:stretch/>
        </p:blipFill>
        <p:spPr>
          <a:xfrm>
            <a:off x="3066757" y="126610"/>
            <a:ext cx="6110445" cy="54864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494" t="25337" r="45068" b="64883"/>
          <a:stretch/>
        </p:blipFill>
        <p:spPr>
          <a:xfrm>
            <a:off x="6105378" y="1237957"/>
            <a:ext cx="1154796" cy="11676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067" t="13125" r="60199" b="43413"/>
          <a:stretch/>
        </p:blipFill>
        <p:spPr>
          <a:xfrm>
            <a:off x="3179300" y="3502855"/>
            <a:ext cx="4389120" cy="31792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948246" y="1856934"/>
            <a:ext cx="1069145" cy="2110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231988" y="1920238"/>
            <a:ext cx="1716258" cy="158261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305850" y="4937761"/>
            <a:ext cx="4107824" cy="17584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6067" t="66009" r="67660" b="24760"/>
          <a:stretch/>
        </p:blipFill>
        <p:spPr>
          <a:xfrm>
            <a:off x="7666895" y="5816990"/>
            <a:ext cx="4346914" cy="8586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8311605" y="6020972"/>
            <a:ext cx="3702204" cy="2250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12540" y="112542"/>
            <a:ext cx="11901269" cy="6563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744394" y="3727938"/>
            <a:ext cx="717452" cy="2250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482944" y="3840479"/>
            <a:ext cx="696356" cy="60491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659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17</cp:revision>
  <dcterms:created xsi:type="dcterms:W3CDTF">2022-10-03T18:34:55Z</dcterms:created>
  <dcterms:modified xsi:type="dcterms:W3CDTF">2022-10-05T14:16:21Z</dcterms:modified>
</cp:coreProperties>
</file>